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59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Templates" id="{BD0B75F7-157C-4A1C-8FF0-18068A81D148}">
          <p14:sldIdLst>
            <p14:sldId id="257"/>
          </p14:sldIdLst>
        </p14:section>
        <p14:section name="Content Templates" id="{8803BA22-F5D2-4031-93A0-87EEDAC7A947}">
          <p14:sldIdLst>
            <p14:sldId id="259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27364-9EEF-457F-A2F4-D058BE9F7BD4}" v="49" dt="2026-02-24T00:48:55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F1C3B49-9D3D-D337-A176-BF81B91428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714A1D-C034-5D98-577F-DB2BF33DF7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8FE54-D143-49BA-ABCA-15A0FC96D41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18C542E-7421-05C9-0676-C07AC32F3B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AF748F9-4388-0B84-7BFA-090B8B5261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517A6-32BC-48F7-8D6E-2BBFD825A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11829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BD047-CC40-40CF-8DFD-483B1F6733E1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190DA-F27B-4735-BDD3-0496586481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72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1352292-3D13-3488-0C91-12C4F3FD7B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9966548-DBFD-3080-6573-7EB54D3C94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D0D2D0F-DC6E-F99D-1683-2B16F296DA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D110676F-1C54-2500-EB0F-3AEAF68A2C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21624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, 하늘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EDE19E-FF51-FAE5-7076-E549EC534B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71DABC9-D661-E396-AC2C-77BB4EB198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E6867A0-6BA4-0299-A48F-FF1F27973C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192D0C8B-76BE-FCC2-F63A-B39E21F92D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7794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3623A70-88D6-94E5-EC3B-4D546F134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5170F05-E75A-B092-97A4-BCA2E20C3E27}"/>
              </a:ext>
            </a:extLst>
          </p:cNvPr>
          <p:cNvSpPr/>
          <p:nvPr userDrawn="1"/>
        </p:nvSpPr>
        <p:spPr>
          <a:xfrm>
            <a:off x="1880190" y="1607848"/>
            <a:ext cx="8431619" cy="131488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b="1">
                <a:solidFill>
                  <a:schemeClr val="tx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COI Disclosure Information</a:t>
            </a:r>
          </a:p>
        </p:txBody>
      </p:sp>
    </p:spTree>
    <p:extLst>
      <p:ext uri="{BB962C8B-B14F-4D97-AF65-F5344CB8AC3E}">
        <p14:creationId xmlns:p14="http://schemas.microsoft.com/office/powerpoint/2010/main" val="410269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88CA7C3-36C9-9591-DC76-8E7241A2F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3853601F-58B1-EB14-771D-1B8F67F472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3" name="제목 3">
            <a:extLst>
              <a:ext uri="{FF2B5EF4-FFF2-40B4-BE49-F238E27FC236}">
                <a16:creationId xmlns:a16="http://schemas.microsoft.com/office/drawing/2014/main" id="{3F761183-BCB5-C5C4-D235-20643427E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340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7E8B320-BFF0-C615-3CF8-4ED880B08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DEBCFA27-5057-5D99-3D7C-2FA601B49A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8" name="제목 3">
            <a:extLst>
              <a:ext uri="{FF2B5EF4-FFF2-40B4-BE49-F238E27FC236}">
                <a16:creationId xmlns:a16="http://schemas.microsoft.com/office/drawing/2014/main" id="{B8A684C2-D8FF-2F7E-572F-A91A827AF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86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30A72B-818C-B9E6-2DCD-489647D390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06884C83-F46E-8733-31B7-A1F18A3FA3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5" name="제목 3">
            <a:extLst>
              <a:ext uri="{FF2B5EF4-FFF2-40B4-BE49-F238E27FC236}">
                <a16:creationId xmlns:a16="http://schemas.microsoft.com/office/drawing/2014/main" id="{8B5D155C-C492-763D-9A73-189F1FC00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97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C6DED5F-5B1E-2FC9-55DA-C00D47835A9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E30BF8A3-44E8-9BB5-59E3-7797B48D11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FED0E1A0-F9E8-2F49-E7C3-8A95D23E45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5A20E3B9-1C85-C326-837A-52BCBAF3FD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21A3418C-B3B5-D340-7D74-35A4C2A248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80" t="20349" b="18540"/>
          <a:stretch>
            <a:fillRect/>
          </a:stretch>
        </p:blipFill>
        <p:spPr>
          <a:xfrm>
            <a:off x="10020300" y="1575922"/>
            <a:ext cx="2171700" cy="471057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3B8B79A-E719-F53B-E728-8A45128316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972A7BF9-9E56-FD94-7140-DF0B31B6E0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7" name="제목 3">
            <a:extLst>
              <a:ext uri="{FF2B5EF4-FFF2-40B4-BE49-F238E27FC236}">
                <a16:creationId xmlns:a16="http://schemas.microsoft.com/office/drawing/2014/main" id="{1E74CF36-735F-0D69-8DE9-8195ACD96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85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BD617F0E-802F-D2AC-F321-1B3A9487087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8DABC866-3FDD-F057-4C92-35F852A0D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12928154-A9E6-7B91-E40B-8FB0259BAB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28CAE839-33B8-139B-8D19-AF99FDD42D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107C617C-FCE4-8DD3-DF42-60FAF1D947DB}"/>
              </a:ext>
            </a:extLst>
          </p:cNvPr>
          <p:cNvSpPr/>
          <p:nvPr userDrawn="1"/>
        </p:nvSpPr>
        <p:spPr>
          <a:xfrm>
            <a:off x="0" y="6458857"/>
            <a:ext cx="12192000" cy="399143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46A1BF4-1DDB-AD19-45AF-C7FB5974F5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7C907DA6-6DBA-3D55-6F99-76FC98B7F2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2" name="제목 3">
            <a:extLst>
              <a:ext uri="{FF2B5EF4-FFF2-40B4-BE49-F238E27FC236}">
                <a16:creationId xmlns:a16="http://schemas.microsoft.com/office/drawing/2014/main" id="{1DB409EE-F464-0FF1-E5D3-11459DC7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45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건물, 마천루, 스카이라인, 안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BCE3A1-4517-EF36-354F-AB522CFE2B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  <a:noFill/>
        </p:spPr>
      </p:pic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5D3C6F8-77AC-A3B4-D3AD-42B56F311D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3" name="제목 3">
            <a:extLst>
              <a:ext uri="{FF2B5EF4-FFF2-40B4-BE49-F238E27FC236}">
                <a16:creationId xmlns:a16="http://schemas.microsoft.com/office/drawing/2014/main" id="{6C9718CF-B532-2B4E-B447-AA04B447DC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10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7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4" r:id="rId5"/>
    <p:sldLayoutId id="2147483653" r:id="rId6"/>
    <p:sldLayoutId id="2147483657" r:id="rId7"/>
    <p:sldLayoutId id="2147483656" r:id="rId8"/>
    <p:sldLayoutId id="2147483652" r:id="rId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8BEB34-9D68-1981-4F4C-ED6CE3750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B7AE3F7-BA54-5E97-3CB7-E6B4FE00F4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44BD475-DDD8-72CF-91B0-8B409C4E3C7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905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6D2BF1B-FF55-D1F0-C4EB-AE20148C8F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26062CC-7367-D195-B20E-9EECE49D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42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AE5C24-3149-F19E-FE50-A756FD8604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0C292886-C379-67FA-3F27-3F835D7D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4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77CEB32-FE90-D4F3-E712-E33CEB388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B278C40-D89F-DA33-28FF-AF44B4C01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93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58359CD-66F7-4319-FD1D-4B288A66CF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634E6-2174-0873-D022-41AF4FFA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928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서 성민</dc:creator>
  <cp:lastModifiedBy>김 민지</cp:lastModifiedBy>
  <cp:revision>4</cp:revision>
  <dcterms:created xsi:type="dcterms:W3CDTF">2026-02-10T02:54:14Z</dcterms:created>
  <dcterms:modified xsi:type="dcterms:W3CDTF">2026-03-03T08:53:43Z</dcterms:modified>
</cp:coreProperties>
</file>